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83064-2DBE-4AF8-9DFC-FE97A905B577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A6CB-D00F-4889-8B62-BF4C869FA4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Neuron</a:t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Sc. I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Mrs. Dr.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More 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Zoology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GKG College Kolhapur</a:t>
            </a:r>
            <a:r>
              <a:rPr lang="en-IN" sz="4000" dirty="0">
                <a:solidFill>
                  <a:schemeClr val="tx1"/>
                </a:solidFill>
              </a:rPr>
              <a:t/>
            </a:r>
            <a:br>
              <a:rPr lang="en-IN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/>
            </a:r>
            <a:br>
              <a:rPr lang="en-US" sz="4000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mage result for resting potential neur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"/>
            <a:ext cx="7620000" cy="6812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ell body of neur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819400"/>
            <a:ext cx="5181600" cy="376880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181600" y="304800"/>
            <a:ext cx="3657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cell body holds the nucleus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It is the site of protein synthesis, which occurs on small</a:t>
            </a:r>
          </a:p>
          <a:p>
            <a:r>
              <a:rPr lang="en-US" b="1" dirty="0"/>
              <a:t>granules of rough endoplasmic reticulum called </a:t>
            </a:r>
            <a:r>
              <a:rPr lang="en-US" b="1" dirty="0" err="1"/>
              <a:t>nissl</a:t>
            </a:r>
            <a:r>
              <a:rPr lang="en-US" b="1" dirty="0"/>
              <a:t> substance.</a:t>
            </a:r>
          </a:p>
          <a:p>
            <a:endParaRPr lang="en-US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the nervous system, many neuronal cell bodies can group together to form a distinct</a:t>
            </a:r>
          </a:p>
          <a:p>
            <a:r>
              <a:rPr lang="en-US" b="1" dirty="0"/>
              <a:t>structure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In the CNS, this is known as a nucleus, and in the PNS as a ganglion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smtClean="0"/>
              <a:t>Each neurons usually give of single axon from a funnel shaped area called axon hillock</a:t>
            </a:r>
          </a:p>
          <a:p>
            <a:endParaRPr lang="en-US" b="1" dirty="0"/>
          </a:p>
          <a:p>
            <a:r>
              <a:rPr lang="en-US" b="1" dirty="0" smtClean="0"/>
              <a:t>Action potential originate from the axon hillock and travels to small terminals of axons.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85800"/>
            <a:ext cx="381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Cell body</a:t>
            </a:r>
            <a:endParaRPr lang="en-US" sz="6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 result for dendrites of neur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24200"/>
            <a:ext cx="4343400" cy="246148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572000" y="609600"/>
            <a:ext cx="4343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Cell body projected in the form of certain filamentous structure called dendrites</a:t>
            </a:r>
          </a:p>
          <a:p>
            <a:endParaRPr lang="en-US" sz="2400" b="1" dirty="0"/>
          </a:p>
          <a:p>
            <a:r>
              <a:rPr lang="en-US" sz="2400" b="1" dirty="0" smtClean="0"/>
              <a:t>Contain- </a:t>
            </a:r>
            <a:r>
              <a:rPr lang="en-US" sz="2400" b="1" dirty="0" err="1" smtClean="0"/>
              <a:t>nissil</a:t>
            </a:r>
            <a:r>
              <a:rPr lang="en-US" sz="2400" b="1" dirty="0" smtClean="0"/>
              <a:t> substances, microtubules, mitochondria,.</a:t>
            </a:r>
          </a:p>
          <a:p>
            <a:endParaRPr lang="en-US" sz="2400" b="1" dirty="0"/>
          </a:p>
          <a:p>
            <a:r>
              <a:rPr lang="en-US" sz="2400" b="1" dirty="0" smtClean="0"/>
              <a:t>It receives the signals from sense organs or the axons from surrounding</a:t>
            </a:r>
          </a:p>
          <a:p>
            <a:endParaRPr lang="en-US" sz="2400" b="1" dirty="0"/>
          </a:p>
          <a:p>
            <a:r>
              <a:rPr lang="en-US" sz="2400" b="1" dirty="0" smtClean="0"/>
              <a:t>Received signals are converted to electrical impulses and transfer to cell body</a:t>
            </a:r>
          </a:p>
          <a:p>
            <a:endParaRPr lang="en-US" sz="2400" b="1" dirty="0"/>
          </a:p>
          <a:p>
            <a:r>
              <a:rPr lang="en-US" sz="2400" b="1" dirty="0" smtClean="0"/>
              <a:t>5-15 dendrites in typical neurons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914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Dendrites</a:t>
            </a:r>
            <a:endParaRPr lang="en-US" sz="5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ultra structure of neur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76600"/>
            <a:ext cx="4572000" cy="34325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00600" y="25360"/>
            <a:ext cx="41148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Thinner than dendrites, constant diameter, length from mm to several meter and diameter- 1-3 microns</a:t>
            </a:r>
          </a:p>
          <a:p>
            <a:r>
              <a:rPr lang="en-US" sz="2000" b="1" dirty="0" smtClean="0"/>
              <a:t>Cytoplasm- </a:t>
            </a:r>
            <a:r>
              <a:rPr lang="en-US" sz="2000" b="1" dirty="0" err="1" smtClean="0"/>
              <a:t>axopasm</a:t>
            </a:r>
            <a:r>
              <a:rPr lang="en-US" sz="2000" b="1" dirty="0" smtClean="0"/>
              <a:t>- mitochondria and </a:t>
            </a:r>
            <a:r>
              <a:rPr lang="en-US" sz="2000" b="1" dirty="0" err="1" smtClean="0"/>
              <a:t>neurofibrils</a:t>
            </a:r>
            <a:r>
              <a:rPr lang="en-US" sz="2000" b="1" dirty="0" smtClean="0"/>
              <a:t> but not </a:t>
            </a:r>
            <a:r>
              <a:rPr lang="en-US" sz="2000" b="1" dirty="0" err="1" smtClean="0"/>
              <a:t>nissle</a:t>
            </a:r>
            <a:r>
              <a:rPr lang="en-US" sz="2000" b="1" dirty="0" smtClean="0"/>
              <a:t> substances.</a:t>
            </a:r>
          </a:p>
          <a:p>
            <a:endParaRPr lang="en-US" sz="2000" b="1" dirty="0"/>
          </a:p>
          <a:p>
            <a:r>
              <a:rPr lang="en-US" sz="2000" b="1" dirty="0" smtClean="0"/>
              <a:t>                                                  axon is surrounded by a special type of cell called- </a:t>
            </a:r>
            <a:r>
              <a:rPr lang="en-US" sz="2000" b="1" dirty="0" err="1" smtClean="0"/>
              <a:t>schwann</a:t>
            </a:r>
            <a:r>
              <a:rPr lang="en-US" sz="2000" b="1" dirty="0" smtClean="0"/>
              <a:t> cells, produce </a:t>
            </a:r>
            <a:r>
              <a:rPr lang="en-US" sz="2000" b="1" dirty="0" err="1" smtClean="0"/>
              <a:t>myclin</a:t>
            </a:r>
            <a:r>
              <a:rPr lang="en-US" sz="2000" b="1" dirty="0" smtClean="0"/>
              <a:t> sheath around the large peripheral axons</a:t>
            </a:r>
          </a:p>
          <a:p>
            <a:endParaRPr lang="en-US" sz="2000" b="1" dirty="0"/>
          </a:p>
          <a:p>
            <a:r>
              <a:rPr lang="en-US" sz="2000" b="1" dirty="0" smtClean="0"/>
              <a:t>Myelin made up of phospholipids, responsible for the white color for brain, spinal cord and nerves.</a:t>
            </a:r>
          </a:p>
          <a:p>
            <a:endParaRPr lang="en-US" sz="2000" b="1" dirty="0"/>
          </a:p>
          <a:p>
            <a:r>
              <a:rPr lang="en-US" sz="2000" b="1" dirty="0" smtClean="0"/>
              <a:t>The sheath of </a:t>
            </a:r>
            <a:r>
              <a:rPr lang="en-US" sz="2000" b="1" dirty="0" err="1" smtClean="0"/>
              <a:t>sahwann</a:t>
            </a:r>
            <a:r>
              <a:rPr lang="en-US" sz="2000" b="1" dirty="0" smtClean="0"/>
              <a:t> and myelin sheath is interrupted by narrow 1 micron constriction called node of </a:t>
            </a:r>
            <a:r>
              <a:rPr lang="en-US" sz="2000" b="1" dirty="0" err="1" smtClean="0"/>
              <a:t>ranvier</a:t>
            </a:r>
            <a:r>
              <a:rPr lang="en-US" sz="2000" b="1" dirty="0" smtClean="0"/>
              <a:t>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609600"/>
            <a:ext cx="327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/>
              <a:t>Axon</a:t>
            </a:r>
            <a:endParaRPr lang="en-US" sz="9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axon terminal  of neur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581400"/>
            <a:ext cx="5075260" cy="258127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29200" y="838200"/>
            <a:ext cx="381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Axons are ended by fine branches called axon terminals.</a:t>
            </a:r>
          </a:p>
          <a:p>
            <a:endParaRPr lang="en-US" sz="2400" b="1" dirty="0"/>
          </a:p>
          <a:p>
            <a:r>
              <a:rPr lang="en-US" sz="2400" b="1" dirty="0" smtClean="0"/>
              <a:t>It responsible for the transmitting signals from neurons to neurons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914400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Axon terminals</a:t>
            </a:r>
            <a:endParaRPr lang="en-US" sz="4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 result for neuroglia cel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8600"/>
            <a:ext cx="6172200" cy="64217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Supporting function of the neurons</a:t>
            </a:r>
          </a:p>
          <a:p>
            <a:r>
              <a:rPr lang="en-US" dirty="0" smtClean="0"/>
              <a:t>The fill space between neurons provide insulation.</a:t>
            </a:r>
          </a:p>
          <a:p>
            <a:r>
              <a:rPr lang="en-US" dirty="0" smtClean="0"/>
              <a:t>They increase in injury and diseases.</a:t>
            </a:r>
          </a:p>
          <a:p>
            <a:r>
              <a:rPr lang="en-US" dirty="0" smtClean="0"/>
              <a:t>These are different types- </a:t>
            </a:r>
            <a:r>
              <a:rPr lang="en-US" dirty="0" err="1" smtClean="0"/>
              <a:t>oligodendroglia</a:t>
            </a:r>
            <a:r>
              <a:rPr lang="en-US" dirty="0" smtClean="0"/>
              <a:t>, microglia, </a:t>
            </a:r>
            <a:r>
              <a:rPr lang="en-US" dirty="0" err="1" smtClean="0"/>
              <a:t>schwann</a:t>
            </a:r>
            <a:r>
              <a:rPr lang="en-US" dirty="0" smtClean="0"/>
              <a:t> cells etc.</a:t>
            </a:r>
          </a:p>
          <a:p>
            <a:r>
              <a:rPr lang="en-US" dirty="0" smtClean="0"/>
              <a:t>Function- nutritive support, limiting phagocyte and isolative.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mage result for types of neurons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0"/>
            <a:ext cx="5715000" cy="429073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43000" y="43434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axon and one Dendron on opposite poles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4495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Single process of axon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44958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axon and many Dendron's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329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Neuron B. Sc.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eZee13</dc:creator>
  <cp:lastModifiedBy>admin</cp:lastModifiedBy>
  <cp:revision>20</cp:revision>
  <dcterms:created xsi:type="dcterms:W3CDTF">2017-03-23T06:49:37Z</dcterms:created>
  <dcterms:modified xsi:type="dcterms:W3CDTF">2019-08-31T05:34:00Z</dcterms:modified>
</cp:coreProperties>
</file>