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00" r:id="rId2"/>
    <p:sldId id="278" r:id="rId3"/>
    <p:sldId id="296" r:id="rId4"/>
    <p:sldId id="276" r:id="rId5"/>
    <p:sldId id="299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62" autoAdjust="0"/>
    <p:restoredTop sz="94660"/>
  </p:normalViewPr>
  <p:slideViewPr>
    <p:cSldViewPr>
      <p:cViewPr varScale="1">
        <p:scale>
          <a:sx n="68" d="100"/>
          <a:sy n="68" d="100"/>
        </p:scale>
        <p:origin x="-1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5A7F-780B-469B-A731-D1566143C818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B28A70-3CDF-4B87-A2FD-CC820AF262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Kruti Dev 011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28A70-3CDF-4B87-A2FD-CC820AF2622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  <p:sndAc>
      <p:stSnd>
        <p:snd r:embed="rId1" name="breez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13B4D7-2243-46A4-AA18-D48BC4FA96F9}" type="datetimeFigureOut">
              <a:rPr lang="en-US" smtClean="0"/>
              <a:pPr/>
              <a:t>7/12/2019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83B30D-D9A9-4D40-A9AE-8FDAE27411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  <p:sndAc>
      <p:stSnd>
        <p:snd r:embed="rId13" name="breez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315200" cy="166116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</a:rPr>
              <a:t>TYPES  OF  SERVICES</a:t>
            </a:r>
            <a:endParaRPr lang="en-US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7239000" cy="2645736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DR. A. A. KULKARNI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HEAD, DEPARTMENT OF COMMERCE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GOPAL KRISHNA GOKHALE COLLEGE, KOLHAPUR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  <p:sndAc>
      <p:stSnd>
        <p:snd r:embed="rId2" name="breeze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hree\Pictures\SERVICES\S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hree\Pictures\SERVICES\S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hree\Pictures\SERVICES\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hree\Pictures\SERVICES\S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73106" cy="51054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hree\Pictures\SERVICES\S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hree\Pictures\SERVICES\S18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shree\Pictures\SERVICES\S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ee\Pictures\SERVICES\S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hree\Pictures\SERVICES\S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3" name="breez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ree\Pictures\SERVICES\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4457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ee\Pictures\SERVICES\S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hree\Pictures\SERVICES\S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34455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hree\Pictures\SERVICES\S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915400" cy="6693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ree\Pictures\SERVICES\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91600" cy="67507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hree\Pictures\SERVICES\S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hree\Pictures\SERVICES\S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41</TotalTime>
  <Words>22</Words>
  <Application>Microsoft Office PowerPoint</Application>
  <PresentationFormat>On-screen Show (4:3)</PresentationFormat>
  <Paragraphs>5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TYPES  OF  SERVICES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shree</cp:lastModifiedBy>
  <cp:revision>6</cp:revision>
  <dcterms:created xsi:type="dcterms:W3CDTF">2016-10-07T16:57:43Z</dcterms:created>
  <dcterms:modified xsi:type="dcterms:W3CDTF">2019-07-11T22:49:29Z</dcterms:modified>
</cp:coreProperties>
</file>