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D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2D594B-797B-4A52-9F9E-3D55701BAE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021579-79F1-4F77-8B12-CFDB99E4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60019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Baskerville Old Face" pitchFamily="18" charset="0"/>
              </a:rPr>
              <a:t>RETAILING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53471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rgbClr val="7030A0"/>
                </a:solidFill>
                <a:latin typeface="Baskerville Old Face" pitchFamily="18" charset="0"/>
              </a:rPr>
              <a:t>DR. A. A. KULKARNI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  <a:latin typeface="Baskerville Old Face" pitchFamily="18" charset="0"/>
              </a:rPr>
              <a:t>HEAD, DEPARTMENT OF COMMERCE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  <a:latin typeface="Baskerville Old Face" pitchFamily="18" charset="0"/>
              </a:rPr>
              <a:t>GOPAL KRISHNA GOKHALE COLLEGE, KOLHAPUR </a:t>
            </a:r>
            <a:endParaRPr lang="en-US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ree\Documents\retailing 2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" y="381000"/>
            <a:ext cx="8468783" cy="63515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ree\Documents\retailing 2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142875"/>
            <a:ext cx="8197850" cy="61483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ree\Documents\retailing 2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52400"/>
            <a:ext cx="8697912" cy="66139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hree\Documents\retailing 2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3" y="263525"/>
            <a:ext cx="7971504" cy="5984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ree\Documents\retailing 2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9118600" cy="683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ree\Documents\retailing 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889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ee\Documents\retailing 2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2865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ree\Documents\retailing 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4" y="-4763"/>
            <a:ext cx="8235949" cy="64817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ree\Documents\retailing 2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84" y="228600"/>
            <a:ext cx="9147484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ree\Documents\retailing 2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1467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ree\Documents\retailing 2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6674" y="0"/>
            <a:ext cx="9280674" cy="69677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ree\Documents\retailing 2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74" y="24480"/>
            <a:ext cx="9000674" cy="68335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</TotalTime>
  <Words>19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RETAILING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shree</dc:creator>
  <cp:lastModifiedBy>shree</cp:lastModifiedBy>
  <cp:revision>3</cp:revision>
  <dcterms:created xsi:type="dcterms:W3CDTF">2017-01-23T12:27:04Z</dcterms:created>
  <dcterms:modified xsi:type="dcterms:W3CDTF">2019-07-11T22:43:34Z</dcterms:modified>
</cp:coreProperties>
</file>